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erriweather" panose="00000500000000000000" pitchFamily="2" charset="0"/>
      <p:regular r:id="rId16"/>
      <p:bold r:id="rId17"/>
    </p:embeddedFont>
    <p:embeddedFont>
      <p:font typeface="Merriweather Bold" panose="00000800000000000000" pitchFamily="2" charset="0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2" d="100"/>
          <a:sy n="62" d="100"/>
        </p:scale>
        <p:origin x="564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550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1023" y="1114663"/>
            <a:ext cx="7554754" cy="3917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60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Online Fraud   Detection</a:t>
            </a:r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1023" y="5372338"/>
            <a:ext cx="7554754" cy="1089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93894" y="6867406"/>
            <a:ext cx="13739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Merriweather Medium" pitchFamily="34" charset="0"/>
                <a:ea typeface="Merriweather Medium" pitchFamily="34" charset="-122"/>
                <a:cs typeface="Merriweather Medium" pitchFamily="34" charset="-120"/>
              </a:rPr>
              <a:t>RR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7749" y="6717506"/>
            <a:ext cx="2072164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r>
              <a:rPr lang="en-US" sz="2800" b="1" dirty="0">
                <a:solidFill>
                  <a:srgbClr val="E2E6E9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RUFINA R.F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800" b="1" dirty="0">
                <a:solidFill>
                  <a:srgbClr val="E2E6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PGDDM43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658" y="1033105"/>
            <a:ext cx="7766685" cy="1229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Introduction to Online Fraud and its Challenges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88658" y="2779514"/>
            <a:ext cx="442674" cy="442674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44987" y="2853214"/>
            <a:ext cx="129897" cy="29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328023" y="2779514"/>
            <a:ext cx="245983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Types of Fraud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328023" y="3204924"/>
            <a:ext cx="3145631" cy="1574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Online fraud encompasses a wide range of deceptive activities, including credit card fraud, account takeover, and phishing scams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4670346" y="2779514"/>
            <a:ext cx="442674" cy="442674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03458" y="2853214"/>
            <a:ext cx="176451" cy="29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5309711" y="2779514"/>
            <a:ext cx="245983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Evolving Tactics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309711" y="3204924"/>
            <a:ext cx="3145631" cy="1574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Fraudsters constantly adapt their methods, employing sophisticated techniques to evade detection and exploit vulnerabilities.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88658" y="5196959"/>
            <a:ext cx="442674" cy="442674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27365" y="5270659"/>
            <a:ext cx="165259" cy="29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328023" y="5196959"/>
            <a:ext cx="245983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Financial Impact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328023" y="5622369"/>
            <a:ext cx="3145631" cy="1574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Online fraud poses a significant financial risk to individuals, businesses, and financial institutions, leading to substantial losses.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4670346" y="5196959"/>
            <a:ext cx="442674" cy="442674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796671" y="5270659"/>
            <a:ext cx="190024" cy="29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5309711" y="5196959"/>
            <a:ext cx="261723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Reputational Damage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309711" y="5622369"/>
            <a:ext cx="3145631" cy="1574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Fraudulent activities can damage the reputation of businesses and erode customer trust, impacting their overall success.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06441"/>
            <a:ext cx="10830520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540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Fundamentals of Machine Learning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3394710"/>
            <a:ext cx="312479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20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Supervised Learning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3798" y="4027051"/>
            <a:ext cx="3898940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This approach involves training models on labeled data, where the algorithm learns to predict outcomes based on known inputs.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576" y="3394710"/>
            <a:ext cx="353044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20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Unsupervised Learning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576" y="4027051"/>
            <a:ext cx="3898940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This method uses unlabeled data to discover patterns and relationships, enabling anomaly detection and fraud identification.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394710"/>
            <a:ext cx="372665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20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Reinforcement Learning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027051"/>
            <a:ext cx="3898940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This technique focuses on training agents to learn from their interactions with an environment, optimizing decisions in real-time.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776" y="537329"/>
            <a:ext cx="7776448" cy="1221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Data Collection and Preprocessing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965359" y="2051447"/>
            <a:ext cx="22860" cy="5642848"/>
          </a:xfrm>
          <a:prstGeom prst="roundRect">
            <a:avLst>
              <a:gd name="adj" fmla="val 359000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1173718" y="2479596"/>
            <a:ext cx="683776" cy="22860"/>
          </a:xfrm>
          <a:prstGeom prst="roundRect">
            <a:avLst>
              <a:gd name="adj" fmla="val 359000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756999" y="2271236"/>
            <a:ext cx="439579" cy="439579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12257" y="2344460"/>
            <a:ext cx="128945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51447" y="2246828"/>
            <a:ext cx="2442448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Data Gathering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051447" y="2669143"/>
            <a:ext cx="6408777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Collecting relevant data from various sources, including transactions, user profiles, and historical records, is essential for accurate fraud detection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73718" y="4425672"/>
            <a:ext cx="683776" cy="22860"/>
          </a:xfrm>
          <a:prstGeom prst="roundRect">
            <a:avLst>
              <a:gd name="adj" fmla="val 359000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756999" y="4217313"/>
            <a:ext cx="439579" cy="439579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89159" y="4290536"/>
            <a:ext cx="175260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51447" y="4192905"/>
            <a:ext cx="2442448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Data Cleaning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051447" y="4615220"/>
            <a:ext cx="6408777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Removing inconsistencies, errors, and irrelevant data through techniques like outlier detection and data imputation ensures data quality.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173718" y="6371749"/>
            <a:ext cx="683776" cy="22860"/>
          </a:xfrm>
          <a:prstGeom prst="roundRect">
            <a:avLst>
              <a:gd name="adj" fmla="val 359000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756999" y="6163389"/>
            <a:ext cx="439579" cy="439579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94636" y="6236613"/>
            <a:ext cx="164187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51447" y="6138982"/>
            <a:ext cx="254900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Data Transformation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051447" y="6561296"/>
            <a:ext cx="6408777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Converting data into a suitable format for machine learning algorithms, such as normalization and feature scaling, improves model performance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330" y="610553"/>
            <a:ext cx="7592139" cy="1385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80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Feature Engineering for Fraud Detection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62330" y="2328982"/>
            <a:ext cx="3685223" cy="3066217"/>
          </a:xfrm>
          <a:prstGeom prst="roundRect">
            <a:avLst>
              <a:gd name="adj" fmla="val 303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1645" y="2558296"/>
            <a:ext cx="2901672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Transaction Features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91645" y="3037761"/>
            <a:ext cx="3226594" cy="2128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These features, such as transaction amount, time, and location, provide insights into the characteristics of fraudulent transactions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9247" y="2328982"/>
            <a:ext cx="3685223" cy="3066217"/>
          </a:xfrm>
          <a:prstGeom prst="roundRect">
            <a:avLst>
              <a:gd name="adj" fmla="val 303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8562" y="2558296"/>
            <a:ext cx="285821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User Profile Features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98562" y="3037761"/>
            <a:ext cx="3226594" cy="1773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User information, including demographics, purchase history, and device usage patterns, can help identify unusual activity.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62330" y="5616892"/>
            <a:ext cx="7592139" cy="2002155"/>
          </a:xfrm>
          <a:prstGeom prst="roundRect">
            <a:avLst>
              <a:gd name="adj" fmla="val 465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91645" y="5846207"/>
            <a:ext cx="277141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Behavioral Features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91645" y="6325672"/>
            <a:ext cx="7133511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Features capturing user actions, such as login attempts, password changes, and browsing patterns, can reveal suspicious behaviors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844873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Model Selection and Training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63798" y="3757613"/>
            <a:ext cx="7416403" cy="2626995"/>
          </a:xfrm>
          <a:prstGeom prst="roundRect">
            <a:avLst>
              <a:gd name="adj" fmla="val 3946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04148" y="3743384"/>
            <a:ext cx="7385090" cy="14956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808" y="3928467"/>
            <a:ext cx="1963936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Decision Trees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591997" y="3928467"/>
            <a:ext cx="1960126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Support Vector Machines (SVMs)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053376" y="3928467"/>
            <a:ext cx="196393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Neural Networks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879038" y="5268516"/>
            <a:ext cx="7385090" cy="11008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26808" y="5424130"/>
            <a:ext cx="196393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Rule-based models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591997" y="5424130"/>
            <a:ext cx="1960126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Linear models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053376" y="5424130"/>
            <a:ext cx="196393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Ensemble methods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52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569" y="3523893"/>
            <a:ext cx="11292602" cy="66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540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Evaluation Metrics and Model Performance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69" y="4502468"/>
            <a:ext cx="3287316" cy="8464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52143" y="5666303"/>
            <a:ext cx="264521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Accuracy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52143" y="6123861"/>
            <a:ext cx="2864168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Measures the overall correctness of the model's predictions.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884" y="4502468"/>
            <a:ext cx="3287316" cy="8464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39458" y="5666303"/>
            <a:ext cx="264521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Precision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4239458" y="6123861"/>
            <a:ext cx="2864168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Indicates the proportion of correctly identified fraudulent transactions.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502468"/>
            <a:ext cx="3287316" cy="8464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26774" y="5666303"/>
            <a:ext cx="264521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Recall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526774" y="6123861"/>
            <a:ext cx="2864168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Reflects the model's ability to detect all fraudulent transactions.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2516" y="4502468"/>
            <a:ext cx="3287316" cy="8464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14090" y="5666303"/>
            <a:ext cx="264521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F1-Score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0814089" y="6042303"/>
            <a:ext cx="2864168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Provides a balanced measure of precision and recall.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532" y="531614"/>
            <a:ext cx="6762631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Deployment and Monitoring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532" y="1422440"/>
            <a:ext cx="481489" cy="4814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0532" y="2096453"/>
            <a:ext cx="2407801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Cloud Deployment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60532" y="2512814"/>
            <a:ext cx="7795736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Deploying fraud detection models in the cloud ensures scalability and flexibility to handle growing data volumes.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532" y="3706892"/>
            <a:ext cx="481489" cy="4814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0532" y="4380905"/>
            <a:ext cx="2705457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Real-Time Monitoring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160532" y="4797266"/>
            <a:ext cx="7795736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Continuously monitoring model performance and identifying potential issues is crucial for maintaining effectiveness.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532" y="5991344"/>
            <a:ext cx="481489" cy="4814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0532" y="6665357"/>
            <a:ext cx="2407801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Model Retraining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60532" y="7081718"/>
            <a:ext cx="7795736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Regularly retraining models on new data ensures they adapt to evolving fraud patterns and maintain accuracy.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691896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600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Conclusion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3798" y="5833348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Machine learning plays a vital role in online fraud detection, empowering businesses and institutions to proactively identify and mitigate this evolving threat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490</Words>
  <Application>Microsoft Office PowerPoint</Application>
  <PresentationFormat>Custom</PresentationFormat>
  <Paragraphs>76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Merriweather</vt:lpstr>
      <vt:lpstr>Arial</vt:lpstr>
      <vt:lpstr>Merriweather Medium</vt:lpstr>
      <vt:lpstr>Merriweather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3</cp:revision>
  <dcterms:created xsi:type="dcterms:W3CDTF">2024-11-26T15:28:05Z</dcterms:created>
  <dcterms:modified xsi:type="dcterms:W3CDTF">2024-11-27T13:53:04Z</dcterms:modified>
</cp:coreProperties>
</file>